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3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-91" y="1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0.17</c:v>
                </c:pt>
                <c:pt idx="1">
                  <c:v>0.18</c:v>
                </c:pt>
                <c:pt idx="2">
                  <c:v>0.16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25942400"/>
        <c:axId val="125948288"/>
      </c:lineChart>
      <c:catAx>
        <c:axId val="125942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5948288"/>
        <c:crosses val="autoZero"/>
        <c:auto val="1"/>
        <c:lblAlgn val="ctr"/>
        <c:lblOffset val="100"/>
        <c:noMultiLvlLbl val="0"/>
      </c:catAx>
      <c:valAx>
        <c:axId val="12594828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594240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43</c:v>
                </c:pt>
                <c:pt idx="1">
                  <c:v>91</c:v>
                </c:pt>
                <c:pt idx="2">
                  <c:v>100</c:v>
                </c:pt>
                <c:pt idx="3">
                  <c:v>571</c:v>
                </c:pt>
                <c:pt idx="4">
                  <c:v>35</c:v>
                </c:pt>
                <c:pt idx="5">
                  <c:v>128</c:v>
                </c:pt>
                <c:pt idx="6">
                  <c:v>162</c:v>
                </c:pt>
                <c:pt idx="7">
                  <c:v>49</c:v>
                </c:pt>
                <c:pt idx="8">
                  <c:v>133</c:v>
                </c:pt>
                <c:pt idx="9">
                  <c:v>4</c:v>
                </c:pt>
                <c:pt idx="10">
                  <c:v>79</c:v>
                </c:pt>
                <c:pt idx="11">
                  <c:v>1444</c:v>
                </c:pt>
                <c:pt idx="12">
                  <c:v>856</c:v>
                </c:pt>
                <c:pt idx="13">
                  <c:v>29</c:v>
                </c:pt>
                <c:pt idx="14">
                  <c:v>2</c:v>
                </c:pt>
                <c:pt idx="15">
                  <c:v>19</c:v>
                </c:pt>
                <c:pt idx="16">
                  <c:v>158</c:v>
                </c:pt>
                <c:pt idx="17">
                  <c:v>118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148992"/>
        <c:axId val="126150528"/>
      </c:barChart>
      <c:catAx>
        <c:axId val="1261489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26150528"/>
        <c:crosses val="autoZero"/>
        <c:auto val="1"/>
        <c:lblAlgn val="l"/>
        <c:lblOffset val="100"/>
        <c:noMultiLvlLbl val="0"/>
      </c:catAx>
      <c:valAx>
        <c:axId val="1261505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26148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239</c:v>
                </c:pt>
                <c:pt idx="1">
                  <c:v>323</c:v>
                </c:pt>
                <c:pt idx="2">
                  <c:v>154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25999360"/>
        <c:axId val="126001152"/>
      </c:lineChart>
      <c:catAx>
        <c:axId val="125999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6001152"/>
        <c:crosses val="autoZero"/>
        <c:auto val="1"/>
        <c:lblAlgn val="ctr"/>
        <c:lblOffset val="100"/>
        <c:noMultiLvlLbl val="0"/>
      </c:catAx>
      <c:valAx>
        <c:axId val="12600115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599936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1824</c:v>
                </c:pt>
                <c:pt idx="1">
                  <c:v>1553</c:v>
                </c:pt>
                <c:pt idx="2">
                  <c:v>4021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044800"/>
        <c:axId val="126047744"/>
      </c:lineChart>
      <c:catAx>
        <c:axId val="126044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6047744"/>
        <c:crosses val="autoZero"/>
        <c:auto val="1"/>
        <c:lblAlgn val="ctr"/>
        <c:lblOffset val="100"/>
        <c:noMultiLvlLbl val="0"/>
      </c:catAx>
      <c:valAx>
        <c:axId val="12604774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604480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842893942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347951476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73567814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377668105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195</cp:revision>
  <dcterms:created xsi:type="dcterms:W3CDTF">2023-05-18T06:46:50Z</dcterms:created>
  <dcterms:modified xsi:type="dcterms:W3CDTF">2026-02-04T12:19:16Z</dcterms:modified>
</cp:coreProperties>
</file>